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0" r:id="rId3"/>
    <p:sldId id="258" r:id="rId4"/>
    <p:sldId id="257" r:id="rId5"/>
    <p:sldId id="256" r:id="rId6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1C4"/>
    <a:srgbClr val="003399"/>
    <a:srgbClr val="3A9ED5"/>
    <a:srgbClr val="00CC99"/>
    <a:srgbClr val="006666"/>
    <a:srgbClr val="324450"/>
    <a:srgbClr val="006FBE"/>
    <a:srgbClr val="A6C4E0"/>
    <a:srgbClr val="F9FBFA"/>
    <a:srgbClr val="B7B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11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90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332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66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801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4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48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973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86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575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527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807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F3089-ABC3-49BA-8D49-AF9B28ABE612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002FD-C9DE-4CDF-8917-B04308D6F0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84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1FBEAAD-9012-444F-9A0C-5EC7ABF98BC2}"/>
              </a:ext>
            </a:extLst>
          </p:cNvPr>
          <p:cNvSpPr/>
          <p:nvPr/>
        </p:nvSpPr>
        <p:spPr>
          <a:xfrm>
            <a:off x="0" y="0"/>
            <a:ext cx="3310128" cy="6858000"/>
          </a:xfrm>
          <a:prstGeom prst="rect">
            <a:avLst/>
          </a:prstGeom>
          <a:solidFill>
            <a:srgbClr val="3244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36AB2C-BD9A-43EF-A7FC-E9CC8989C306}"/>
              </a:ext>
            </a:extLst>
          </p:cNvPr>
          <p:cNvSpPr/>
          <p:nvPr/>
        </p:nvSpPr>
        <p:spPr>
          <a:xfrm>
            <a:off x="3309316" y="0"/>
            <a:ext cx="3310128" cy="6858000"/>
          </a:xfrm>
          <a:prstGeom prst="rect">
            <a:avLst/>
          </a:prstGeom>
          <a:gradFill flip="none" rotWithShape="1">
            <a:gsLst>
              <a:gs pos="0">
                <a:srgbClr val="3A9ED5"/>
              </a:gs>
              <a:gs pos="100000">
                <a:srgbClr val="0041C4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286773-C415-41B3-A98C-AF1E6742EEC4}"/>
              </a:ext>
            </a:extLst>
          </p:cNvPr>
          <p:cNvSpPr/>
          <p:nvPr/>
        </p:nvSpPr>
        <p:spPr>
          <a:xfrm>
            <a:off x="6595874" y="0"/>
            <a:ext cx="3310128" cy="6858000"/>
          </a:xfrm>
          <a:prstGeom prst="rect">
            <a:avLst/>
          </a:prstGeom>
          <a:gradFill flip="none" rotWithShape="1">
            <a:gsLst>
              <a:gs pos="0">
                <a:srgbClr val="F9FBFA"/>
              </a:gs>
              <a:gs pos="100000">
                <a:srgbClr val="B7B7B7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5A5DE0C6-342E-4D11-9230-18904F8E6FF1}"/>
              </a:ext>
            </a:extLst>
          </p:cNvPr>
          <p:cNvSpPr/>
          <p:nvPr/>
        </p:nvSpPr>
        <p:spPr>
          <a:xfrm rot="5400000">
            <a:off x="4235519" y="-926203"/>
            <a:ext cx="4744278" cy="6596684"/>
          </a:xfrm>
          <a:prstGeom prst="homePlate">
            <a:avLst>
              <a:gd name="adj" fmla="val 71160"/>
            </a:avLst>
          </a:prstGeom>
          <a:blipFill dpi="0" rotWithShape="0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 r="-16000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30B4A812-6C43-4989-A5F0-BBD746B8E988}"/>
              </a:ext>
            </a:extLst>
          </p:cNvPr>
          <p:cNvSpPr/>
          <p:nvPr/>
        </p:nvSpPr>
        <p:spPr>
          <a:xfrm>
            <a:off x="0" y="3869635"/>
            <a:ext cx="3309316" cy="2988365"/>
          </a:xfrm>
          <a:prstGeom prst="rtTriangle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-20000"/>
                      </a14:imgEffect>
                    </a14:imgLayer>
                  </a14:imgProps>
                </a:ext>
              </a:extLst>
            </a:blip>
            <a:srcRect/>
            <a:stretch>
              <a:fillRect t="-10000" r="-178000" b="-2000"/>
            </a:stretch>
          </a:blip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0C2C1DA-3AED-43A0-844F-4C33F83B5784}"/>
              </a:ext>
            </a:extLst>
          </p:cNvPr>
          <p:cNvSpPr/>
          <p:nvPr/>
        </p:nvSpPr>
        <p:spPr>
          <a:xfrm>
            <a:off x="3609373" y="5486400"/>
            <a:ext cx="2663687" cy="1179443"/>
          </a:xfrm>
          <a:prstGeom prst="roundRect">
            <a:avLst>
              <a:gd name="adj" fmla="val 1329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65160A-C973-4DFB-8840-4759BE260FE9}"/>
              </a:ext>
            </a:extLst>
          </p:cNvPr>
          <p:cNvSpPr txBox="1"/>
          <p:nvPr/>
        </p:nvSpPr>
        <p:spPr>
          <a:xfrm>
            <a:off x="6824870" y="4890052"/>
            <a:ext cx="2902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600" dirty="0">
                <a:solidFill>
                  <a:srgbClr val="324450"/>
                </a:solidFill>
                <a:latin typeface="Century Gothic" panose="020B0502020202020204" pitchFamily="34" charset="0"/>
              </a:rPr>
              <a:t>BUSINESS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6F3BF6-C209-4E4D-9915-BE2C26D08BD1}"/>
              </a:ext>
            </a:extLst>
          </p:cNvPr>
          <p:cNvSpPr txBox="1"/>
          <p:nvPr/>
        </p:nvSpPr>
        <p:spPr>
          <a:xfrm>
            <a:off x="6824870" y="5403573"/>
            <a:ext cx="2902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300" dirty="0">
                <a:solidFill>
                  <a:srgbClr val="324450"/>
                </a:solidFill>
                <a:latin typeface="Century Gothic" panose="020B0502020202020204" pitchFamily="34" charset="0"/>
              </a:rPr>
              <a:t>BROCHURE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B4EA02-C5DA-4A80-A2CD-A6A2EF75F3F7}"/>
              </a:ext>
            </a:extLst>
          </p:cNvPr>
          <p:cNvSpPr txBox="1"/>
          <p:nvPr/>
        </p:nvSpPr>
        <p:spPr>
          <a:xfrm>
            <a:off x="6824870" y="5827499"/>
            <a:ext cx="290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6FBE"/>
                </a:solidFill>
                <a:latin typeface="Century Gothic" panose="020B0502020202020204" pitchFamily="34" charset="0"/>
              </a:rPr>
              <a:t>TEMPLATE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4B3CA9-8778-4DDD-9F1E-6F367BCBEC4D}"/>
              </a:ext>
            </a:extLst>
          </p:cNvPr>
          <p:cNvSpPr txBox="1"/>
          <p:nvPr/>
        </p:nvSpPr>
        <p:spPr>
          <a:xfrm>
            <a:off x="7883128" y="4241967"/>
            <a:ext cx="1949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324450"/>
                </a:solidFill>
                <a:latin typeface="Century Gothic" panose="020B0502020202020204" pitchFamily="34" charset="0"/>
              </a:rPr>
              <a:t>COMPANY LOGO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6F4E12-54B1-4CE9-85EF-A832EC0771D6}"/>
              </a:ext>
            </a:extLst>
          </p:cNvPr>
          <p:cNvSpPr/>
          <p:nvPr/>
        </p:nvSpPr>
        <p:spPr>
          <a:xfrm>
            <a:off x="7355923" y="4165720"/>
            <a:ext cx="527205" cy="527205"/>
          </a:xfrm>
          <a:prstGeom prst="ellipse">
            <a:avLst/>
          </a:prstGeom>
          <a:solidFill>
            <a:srgbClr val="3244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F92CB1-C4D5-46DE-B617-1BF3363F1C0E}"/>
              </a:ext>
            </a:extLst>
          </p:cNvPr>
          <p:cNvSpPr txBox="1"/>
          <p:nvPr/>
        </p:nvSpPr>
        <p:spPr>
          <a:xfrm>
            <a:off x="203545" y="687313"/>
            <a:ext cx="2902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BUSINESS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82EEB6-2FDC-4412-B5C6-897168E60F8C}"/>
              </a:ext>
            </a:extLst>
          </p:cNvPr>
          <p:cNvSpPr txBox="1"/>
          <p:nvPr/>
        </p:nvSpPr>
        <p:spPr>
          <a:xfrm>
            <a:off x="203545" y="1157767"/>
            <a:ext cx="2902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HEAELINE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0A56BAD-67A8-49FA-8F39-DCBB87996D23}"/>
              </a:ext>
            </a:extLst>
          </p:cNvPr>
          <p:cNvSpPr txBox="1"/>
          <p:nvPr/>
        </p:nvSpPr>
        <p:spPr>
          <a:xfrm>
            <a:off x="203545" y="2009505"/>
            <a:ext cx="7535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4FC4EC-2F6E-4A40-B015-6F68939936A7}"/>
              </a:ext>
            </a:extLst>
          </p:cNvPr>
          <p:cNvSpPr txBox="1"/>
          <p:nvPr/>
        </p:nvSpPr>
        <p:spPr>
          <a:xfrm>
            <a:off x="203545" y="2715471"/>
            <a:ext cx="7535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75F07B-7C5F-4E8A-B36D-7BC51A7109A2}"/>
              </a:ext>
            </a:extLst>
          </p:cNvPr>
          <p:cNvSpPr txBox="1"/>
          <p:nvPr/>
        </p:nvSpPr>
        <p:spPr>
          <a:xfrm>
            <a:off x="203545" y="3421437"/>
            <a:ext cx="7535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08F065-43FA-4D07-9C0A-C9E3A15B3801}"/>
              </a:ext>
            </a:extLst>
          </p:cNvPr>
          <p:cNvSpPr txBox="1"/>
          <p:nvPr/>
        </p:nvSpPr>
        <p:spPr>
          <a:xfrm>
            <a:off x="774600" y="2078755"/>
            <a:ext cx="24744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4E7AA0-2957-45FC-A8D1-8EE86F09ED6A}"/>
              </a:ext>
            </a:extLst>
          </p:cNvPr>
          <p:cNvSpPr txBox="1"/>
          <p:nvPr/>
        </p:nvSpPr>
        <p:spPr>
          <a:xfrm>
            <a:off x="774599" y="2750095"/>
            <a:ext cx="24744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CB9C61-0D5A-47A7-B24C-173393D01884}"/>
              </a:ext>
            </a:extLst>
          </p:cNvPr>
          <p:cNvSpPr txBox="1"/>
          <p:nvPr/>
        </p:nvSpPr>
        <p:spPr>
          <a:xfrm>
            <a:off x="774598" y="3447939"/>
            <a:ext cx="24744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7A2589-9326-4F40-BE09-26355EDC9383}"/>
              </a:ext>
            </a:extLst>
          </p:cNvPr>
          <p:cNvSpPr txBox="1"/>
          <p:nvPr/>
        </p:nvSpPr>
        <p:spPr>
          <a:xfrm>
            <a:off x="3496953" y="3605452"/>
            <a:ext cx="2327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entury Gothic" panose="020B0502020202020204" pitchFamily="34" charset="0"/>
              </a:rPr>
              <a:t>SUB HEADING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64BB0A-6497-4F9D-9261-94F20A6C9D92}"/>
              </a:ext>
            </a:extLst>
          </p:cNvPr>
          <p:cNvSpPr txBox="1"/>
          <p:nvPr/>
        </p:nvSpPr>
        <p:spPr>
          <a:xfrm>
            <a:off x="3512861" y="4028294"/>
            <a:ext cx="24744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4EAA4E1-FBC1-41BD-A7E6-9D964EF36A02}"/>
              </a:ext>
            </a:extLst>
          </p:cNvPr>
          <p:cNvSpPr txBox="1"/>
          <p:nvPr/>
        </p:nvSpPr>
        <p:spPr>
          <a:xfrm>
            <a:off x="3660134" y="5605452"/>
            <a:ext cx="2327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6FBE"/>
                </a:solidFill>
                <a:latin typeface="Century Gothic" panose="020B0502020202020204" pitchFamily="34" charset="0"/>
              </a:rPr>
              <a:t>TOPIC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E21C6C7-FF8C-4363-B2A0-7FC47CFBD49E}"/>
              </a:ext>
            </a:extLst>
          </p:cNvPr>
          <p:cNvSpPr txBox="1"/>
          <p:nvPr/>
        </p:nvSpPr>
        <p:spPr>
          <a:xfrm>
            <a:off x="3660134" y="5919832"/>
            <a:ext cx="26129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00" dirty="0">
                <a:solidFill>
                  <a:srgbClr val="006FBE"/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00BE351-C274-446F-ACF8-A97BE51F8A61}"/>
              </a:ext>
            </a:extLst>
          </p:cNvPr>
          <p:cNvSpPr/>
          <p:nvPr/>
        </p:nvSpPr>
        <p:spPr>
          <a:xfrm flipH="1">
            <a:off x="2632894" y="-14092"/>
            <a:ext cx="670531" cy="6872092"/>
          </a:xfrm>
          <a:prstGeom prst="rect">
            <a:avLst/>
          </a:prstGeom>
          <a:gradFill flip="none" rotWithShape="1">
            <a:gsLst>
              <a:gs pos="26000">
                <a:srgbClr val="324450">
                  <a:alpha val="0"/>
                </a:srgbClr>
              </a:gs>
              <a:gs pos="80000">
                <a:schemeClr val="tx1">
                  <a:alpha val="37000"/>
                </a:schemeClr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A89AA6-0035-4149-9495-8B171931F216}"/>
              </a:ext>
            </a:extLst>
          </p:cNvPr>
          <p:cNvSpPr/>
          <p:nvPr/>
        </p:nvSpPr>
        <p:spPr>
          <a:xfrm flipH="1">
            <a:off x="5911264" y="0"/>
            <a:ext cx="670531" cy="6872092"/>
          </a:xfrm>
          <a:prstGeom prst="rect">
            <a:avLst/>
          </a:prstGeom>
          <a:gradFill flip="none" rotWithShape="1">
            <a:gsLst>
              <a:gs pos="22000">
                <a:schemeClr val="bg1">
                  <a:alpha val="0"/>
                </a:schemeClr>
              </a:gs>
              <a:gs pos="88000">
                <a:schemeClr val="tx1">
                  <a:alpha val="37000"/>
                </a:schemeClr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9457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82D14CD-A864-4A82-A537-A1CA1407D71A}"/>
              </a:ext>
            </a:extLst>
          </p:cNvPr>
          <p:cNvSpPr txBox="1"/>
          <p:nvPr/>
        </p:nvSpPr>
        <p:spPr>
          <a:xfrm>
            <a:off x="463826" y="1192696"/>
            <a:ext cx="6125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PowerPoint version : 2007 onwards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7F8743-5334-40C3-9C94-17FEB0273D57}"/>
              </a:ext>
            </a:extLst>
          </p:cNvPr>
          <p:cNvSpPr txBox="1"/>
          <p:nvPr/>
        </p:nvSpPr>
        <p:spPr>
          <a:xfrm>
            <a:off x="463825" y="2193235"/>
            <a:ext cx="94421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Images of famous buildings or your business related images</a:t>
            </a:r>
          </a:p>
        </p:txBody>
      </p:sp>
    </p:spTree>
    <p:extLst>
      <p:ext uri="{BB962C8B-B14F-4D97-AF65-F5344CB8AC3E}">
        <p14:creationId xmlns:p14="http://schemas.microsoft.com/office/powerpoint/2010/main" val="228265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1FBEAAD-9012-444F-9A0C-5EC7ABF98BC2}"/>
              </a:ext>
            </a:extLst>
          </p:cNvPr>
          <p:cNvSpPr/>
          <p:nvPr/>
        </p:nvSpPr>
        <p:spPr>
          <a:xfrm>
            <a:off x="0" y="0"/>
            <a:ext cx="3310128" cy="6858000"/>
          </a:xfrm>
          <a:prstGeom prst="rect">
            <a:avLst/>
          </a:prstGeom>
          <a:solidFill>
            <a:srgbClr val="3244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36AB2C-BD9A-43EF-A7FC-E9CC8989C306}"/>
              </a:ext>
            </a:extLst>
          </p:cNvPr>
          <p:cNvSpPr/>
          <p:nvPr/>
        </p:nvSpPr>
        <p:spPr>
          <a:xfrm>
            <a:off x="3309316" y="0"/>
            <a:ext cx="3310128" cy="6858000"/>
          </a:xfrm>
          <a:prstGeom prst="rect">
            <a:avLst/>
          </a:prstGeom>
          <a:gradFill flip="none" rotWithShape="1">
            <a:gsLst>
              <a:gs pos="0">
                <a:srgbClr val="00CC99"/>
              </a:gs>
              <a:gs pos="80000">
                <a:srgbClr val="00666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286773-C415-41B3-A98C-AF1E6742EEC4}"/>
              </a:ext>
            </a:extLst>
          </p:cNvPr>
          <p:cNvSpPr/>
          <p:nvPr/>
        </p:nvSpPr>
        <p:spPr>
          <a:xfrm>
            <a:off x="6595874" y="0"/>
            <a:ext cx="3310128" cy="6858000"/>
          </a:xfrm>
          <a:prstGeom prst="rect">
            <a:avLst/>
          </a:prstGeom>
          <a:gradFill flip="none" rotWithShape="1">
            <a:gsLst>
              <a:gs pos="0">
                <a:srgbClr val="F9FBFA"/>
              </a:gs>
              <a:gs pos="100000">
                <a:srgbClr val="B7B7B7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5A5DE0C6-342E-4D11-9230-18904F8E6FF1}"/>
              </a:ext>
            </a:extLst>
          </p:cNvPr>
          <p:cNvSpPr/>
          <p:nvPr/>
        </p:nvSpPr>
        <p:spPr>
          <a:xfrm rot="5400000">
            <a:off x="4235519" y="-926203"/>
            <a:ext cx="4744278" cy="6596684"/>
          </a:xfrm>
          <a:prstGeom prst="homePlate">
            <a:avLst>
              <a:gd name="adj" fmla="val 71160"/>
            </a:avLst>
          </a:prstGeom>
          <a:blipFill dpi="0" rotWithShape="0">
            <a:blip r:embed="rId2">
              <a:duotone>
                <a:prstClr val="black"/>
                <a:srgbClr val="00CC99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4700"/>
                      </a14:imgEffect>
                      <a14:imgEffect>
                        <a14:brightnessContrast bright="40000" contrast="-40000"/>
                      </a14:imgEffect>
                    </a14:imgLayer>
                  </a14:imgProps>
                </a:ext>
              </a:extLst>
            </a:blip>
            <a:srcRect/>
            <a:stretch>
              <a:fillRect r="-13000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30B4A812-6C43-4989-A5F0-BBD746B8E988}"/>
              </a:ext>
            </a:extLst>
          </p:cNvPr>
          <p:cNvSpPr/>
          <p:nvPr/>
        </p:nvSpPr>
        <p:spPr>
          <a:xfrm>
            <a:off x="0" y="3869635"/>
            <a:ext cx="3309316" cy="2988365"/>
          </a:xfrm>
          <a:prstGeom prst="rtTriangle">
            <a:avLst/>
          </a:prstGeom>
          <a:blipFill dpi="0" rotWithShape="1">
            <a:blip r:embed="rId4">
              <a:duotone>
                <a:prstClr val="black"/>
                <a:srgbClr val="00CC99">
                  <a:tint val="45000"/>
                  <a:satMod val="400000"/>
                </a:srgbClr>
              </a:duotone>
            </a:blip>
            <a:srcRect/>
            <a:stretch>
              <a:fillRect t="-10000" r="-178000" b="-2000"/>
            </a:stretch>
          </a:blip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0C2C1DA-3AED-43A0-844F-4C33F83B5784}"/>
              </a:ext>
            </a:extLst>
          </p:cNvPr>
          <p:cNvSpPr/>
          <p:nvPr/>
        </p:nvSpPr>
        <p:spPr>
          <a:xfrm>
            <a:off x="3609373" y="5486400"/>
            <a:ext cx="2663687" cy="1179443"/>
          </a:xfrm>
          <a:prstGeom prst="roundRect">
            <a:avLst>
              <a:gd name="adj" fmla="val 1329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65160A-C973-4DFB-8840-4759BE260FE9}"/>
              </a:ext>
            </a:extLst>
          </p:cNvPr>
          <p:cNvSpPr txBox="1"/>
          <p:nvPr/>
        </p:nvSpPr>
        <p:spPr>
          <a:xfrm>
            <a:off x="6824870" y="4890052"/>
            <a:ext cx="2902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600" dirty="0">
                <a:solidFill>
                  <a:srgbClr val="324450"/>
                </a:solidFill>
                <a:latin typeface="Century Gothic" panose="020B0502020202020204" pitchFamily="34" charset="0"/>
              </a:rPr>
              <a:t>BUSINESS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6F3BF6-C209-4E4D-9915-BE2C26D08BD1}"/>
              </a:ext>
            </a:extLst>
          </p:cNvPr>
          <p:cNvSpPr txBox="1"/>
          <p:nvPr/>
        </p:nvSpPr>
        <p:spPr>
          <a:xfrm>
            <a:off x="6824870" y="5403573"/>
            <a:ext cx="2902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300" dirty="0">
                <a:solidFill>
                  <a:srgbClr val="324450"/>
                </a:solidFill>
                <a:latin typeface="Century Gothic" panose="020B0502020202020204" pitchFamily="34" charset="0"/>
              </a:rPr>
              <a:t>BROCHURE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B4EA02-C5DA-4A80-A2CD-A6A2EF75F3F7}"/>
              </a:ext>
            </a:extLst>
          </p:cNvPr>
          <p:cNvSpPr txBox="1"/>
          <p:nvPr/>
        </p:nvSpPr>
        <p:spPr>
          <a:xfrm>
            <a:off x="6824870" y="5827499"/>
            <a:ext cx="290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6666"/>
                </a:solidFill>
                <a:latin typeface="Century Gothic" panose="020B0502020202020204" pitchFamily="34" charset="0"/>
              </a:rPr>
              <a:t>TEMPLATE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4B3CA9-8778-4DDD-9F1E-6F367BCBEC4D}"/>
              </a:ext>
            </a:extLst>
          </p:cNvPr>
          <p:cNvSpPr txBox="1"/>
          <p:nvPr/>
        </p:nvSpPr>
        <p:spPr>
          <a:xfrm>
            <a:off x="7883128" y="4241967"/>
            <a:ext cx="1949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324450"/>
                </a:solidFill>
                <a:latin typeface="Century Gothic" panose="020B0502020202020204" pitchFamily="34" charset="0"/>
              </a:rPr>
              <a:t>COMPANY LOGO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6F4E12-54B1-4CE9-85EF-A832EC0771D6}"/>
              </a:ext>
            </a:extLst>
          </p:cNvPr>
          <p:cNvSpPr/>
          <p:nvPr/>
        </p:nvSpPr>
        <p:spPr>
          <a:xfrm>
            <a:off x="7355923" y="4165720"/>
            <a:ext cx="527205" cy="527205"/>
          </a:xfrm>
          <a:prstGeom prst="ellipse">
            <a:avLst/>
          </a:prstGeom>
          <a:solidFill>
            <a:srgbClr val="3244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F92CB1-C4D5-46DE-B617-1BF3363F1C0E}"/>
              </a:ext>
            </a:extLst>
          </p:cNvPr>
          <p:cNvSpPr txBox="1"/>
          <p:nvPr/>
        </p:nvSpPr>
        <p:spPr>
          <a:xfrm>
            <a:off x="203545" y="687313"/>
            <a:ext cx="2902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BUSINESS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82EEB6-2FDC-4412-B5C6-897168E60F8C}"/>
              </a:ext>
            </a:extLst>
          </p:cNvPr>
          <p:cNvSpPr txBox="1"/>
          <p:nvPr/>
        </p:nvSpPr>
        <p:spPr>
          <a:xfrm>
            <a:off x="203545" y="1303539"/>
            <a:ext cx="2902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HEAELINE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0A56BAD-67A8-49FA-8F39-DCBB87996D23}"/>
              </a:ext>
            </a:extLst>
          </p:cNvPr>
          <p:cNvSpPr txBox="1"/>
          <p:nvPr/>
        </p:nvSpPr>
        <p:spPr>
          <a:xfrm>
            <a:off x="203545" y="2009505"/>
            <a:ext cx="75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4FC4EC-2F6E-4A40-B015-6F68939936A7}"/>
              </a:ext>
            </a:extLst>
          </p:cNvPr>
          <p:cNvSpPr txBox="1"/>
          <p:nvPr/>
        </p:nvSpPr>
        <p:spPr>
          <a:xfrm>
            <a:off x="203545" y="2715471"/>
            <a:ext cx="75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75F07B-7C5F-4E8A-B36D-7BC51A7109A2}"/>
              </a:ext>
            </a:extLst>
          </p:cNvPr>
          <p:cNvSpPr txBox="1"/>
          <p:nvPr/>
        </p:nvSpPr>
        <p:spPr>
          <a:xfrm>
            <a:off x="203545" y="3421437"/>
            <a:ext cx="75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08F065-43FA-4D07-9C0A-C9E3A15B3801}"/>
              </a:ext>
            </a:extLst>
          </p:cNvPr>
          <p:cNvSpPr txBox="1"/>
          <p:nvPr/>
        </p:nvSpPr>
        <p:spPr>
          <a:xfrm>
            <a:off x="774600" y="2078755"/>
            <a:ext cx="24744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4E7AA0-2957-45FC-A8D1-8EE86F09ED6A}"/>
              </a:ext>
            </a:extLst>
          </p:cNvPr>
          <p:cNvSpPr txBox="1"/>
          <p:nvPr/>
        </p:nvSpPr>
        <p:spPr>
          <a:xfrm>
            <a:off x="774599" y="2750095"/>
            <a:ext cx="24744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CB9C61-0D5A-47A7-B24C-173393D01884}"/>
              </a:ext>
            </a:extLst>
          </p:cNvPr>
          <p:cNvSpPr txBox="1"/>
          <p:nvPr/>
        </p:nvSpPr>
        <p:spPr>
          <a:xfrm>
            <a:off x="774598" y="3421435"/>
            <a:ext cx="24744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7A2589-9326-4F40-BE09-26355EDC9383}"/>
              </a:ext>
            </a:extLst>
          </p:cNvPr>
          <p:cNvSpPr txBox="1"/>
          <p:nvPr/>
        </p:nvSpPr>
        <p:spPr>
          <a:xfrm>
            <a:off x="3496953" y="3605452"/>
            <a:ext cx="2327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entury Gothic" panose="020B0502020202020204" pitchFamily="34" charset="0"/>
              </a:rPr>
              <a:t>SUB HEADING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64BB0A-6497-4F9D-9261-94F20A6C9D92}"/>
              </a:ext>
            </a:extLst>
          </p:cNvPr>
          <p:cNvSpPr txBox="1"/>
          <p:nvPr/>
        </p:nvSpPr>
        <p:spPr>
          <a:xfrm>
            <a:off x="3512861" y="4028294"/>
            <a:ext cx="24744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4EAA4E1-FBC1-41BD-A7E6-9D964EF36A02}"/>
              </a:ext>
            </a:extLst>
          </p:cNvPr>
          <p:cNvSpPr txBox="1"/>
          <p:nvPr/>
        </p:nvSpPr>
        <p:spPr>
          <a:xfrm>
            <a:off x="3660134" y="5605452"/>
            <a:ext cx="2327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6666"/>
                </a:solidFill>
                <a:latin typeface="Century Gothic" panose="020B0502020202020204" pitchFamily="34" charset="0"/>
              </a:rPr>
              <a:t>TOPIC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E21C6C7-FF8C-4363-B2A0-7FC47CFBD49E}"/>
              </a:ext>
            </a:extLst>
          </p:cNvPr>
          <p:cNvSpPr txBox="1"/>
          <p:nvPr/>
        </p:nvSpPr>
        <p:spPr>
          <a:xfrm>
            <a:off x="3660134" y="5919832"/>
            <a:ext cx="26129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00" dirty="0">
                <a:solidFill>
                  <a:srgbClr val="006666"/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00BE351-C274-446F-ACF8-A97BE51F8A61}"/>
              </a:ext>
            </a:extLst>
          </p:cNvPr>
          <p:cNvSpPr/>
          <p:nvPr/>
        </p:nvSpPr>
        <p:spPr>
          <a:xfrm flipH="1">
            <a:off x="2632894" y="-14092"/>
            <a:ext cx="670531" cy="6872092"/>
          </a:xfrm>
          <a:prstGeom prst="rect">
            <a:avLst/>
          </a:prstGeom>
          <a:gradFill flip="none" rotWithShape="1">
            <a:gsLst>
              <a:gs pos="26000">
                <a:srgbClr val="324450">
                  <a:alpha val="0"/>
                </a:srgbClr>
              </a:gs>
              <a:gs pos="100000">
                <a:schemeClr val="tx1">
                  <a:alpha val="37000"/>
                </a:schemeClr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A89AA6-0035-4149-9495-8B171931F216}"/>
              </a:ext>
            </a:extLst>
          </p:cNvPr>
          <p:cNvSpPr/>
          <p:nvPr/>
        </p:nvSpPr>
        <p:spPr>
          <a:xfrm flipH="1">
            <a:off x="5911264" y="0"/>
            <a:ext cx="670531" cy="6872092"/>
          </a:xfrm>
          <a:prstGeom prst="rect">
            <a:avLst/>
          </a:prstGeom>
          <a:gradFill flip="none" rotWithShape="1">
            <a:gsLst>
              <a:gs pos="22000">
                <a:schemeClr val="bg1">
                  <a:alpha val="0"/>
                </a:schemeClr>
              </a:gs>
              <a:gs pos="95000">
                <a:schemeClr val="tx1">
                  <a:alpha val="37000"/>
                </a:schemeClr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0423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1FBEAAD-9012-444F-9A0C-5EC7ABF98BC2}"/>
              </a:ext>
            </a:extLst>
          </p:cNvPr>
          <p:cNvSpPr/>
          <p:nvPr/>
        </p:nvSpPr>
        <p:spPr>
          <a:xfrm>
            <a:off x="0" y="0"/>
            <a:ext cx="3310128" cy="6858000"/>
          </a:xfrm>
          <a:prstGeom prst="rect">
            <a:avLst/>
          </a:prstGeom>
          <a:solidFill>
            <a:srgbClr val="3244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36AB2C-BD9A-43EF-A7FC-E9CC8989C306}"/>
              </a:ext>
            </a:extLst>
          </p:cNvPr>
          <p:cNvSpPr/>
          <p:nvPr/>
        </p:nvSpPr>
        <p:spPr>
          <a:xfrm>
            <a:off x="3309316" y="0"/>
            <a:ext cx="3310128" cy="6858000"/>
          </a:xfrm>
          <a:prstGeom prst="rect">
            <a:avLst/>
          </a:prstGeom>
          <a:gradFill flip="none" rotWithShape="1">
            <a:gsLst>
              <a:gs pos="0">
                <a:srgbClr val="3A9ED5"/>
              </a:gs>
              <a:gs pos="100000">
                <a:srgbClr val="0041C4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286773-C415-41B3-A98C-AF1E6742EEC4}"/>
              </a:ext>
            </a:extLst>
          </p:cNvPr>
          <p:cNvSpPr/>
          <p:nvPr/>
        </p:nvSpPr>
        <p:spPr>
          <a:xfrm>
            <a:off x="6595874" y="0"/>
            <a:ext cx="3310128" cy="6858000"/>
          </a:xfrm>
          <a:prstGeom prst="rect">
            <a:avLst/>
          </a:prstGeom>
          <a:gradFill flip="none" rotWithShape="1">
            <a:gsLst>
              <a:gs pos="0">
                <a:srgbClr val="F9FBFA"/>
              </a:gs>
              <a:gs pos="100000">
                <a:srgbClr val="B7B7B7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5A5DE0C6-342E-4D11-9230-18904F8E6FF1}"/>
              </a:ext>
            </a:extLst>
          </p:cNvPr>
          <p:cNvSpPr/>
          <p:nvPr/>
        </p:nvSpPr>
        <p:spPr>
          <a:xfrm rot="5400000">
            <a:off x="4235519" y="-926203"/>
            <a:ext cx="4744278" cy="6596684"/>
          </a:xfrm>
          <a:prstGeom prst="homePlate">
            <a:avLst>
              <a:gd name="adj" fmla="val 71160"/>
            </a:avLst>
          </a:prstGeom>
          <a:blipFill dpi="0" rotWithShape="0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4700"/>
                      </a14:imgEffect>
                    </a14:imgLayer>
                  </a14:imgProps>
                </a:ext>
              </a:extLst>
            </a:blip>
            <a:srcRect/>
            <a:stretch>
              <a:fillRect r="-16000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30B4A812-6C43-4989-A5F0-BBD746B8E988}"/>
              </a:ext>
            </a:extLst>
          </p:cNvPr>
          <p:cNvSpPr/>
          <p:nvPr/>
        </p:nvSpPr>
        <p:spPr>
          <a:xfrm>
            <a:off x="0" y="3869635"/>
            <a:ext cx="3309316" cy="2988365"/>
          </a:xfrm>
          <a:prstGeom prst="rtTriangle">
            <a:avLst/>
          </a:prstGeom>
          <a:blipFill dpi="0" rotWithShape="1">
            <a:blip r:embed="rId4"/>
            <a:srcRect/>
            <a:stretch>
              <a:fillRect t="-10000" r="-178000" b="-2000"/>
            </a:stretch>
          </a:blip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0C2C1DA-3AED-43A0-844F-4C33F83B5784}"/>
              </a:ext>
            </a:extLst>
          </p:cNvPr>
          <p:cNvSpPr/>
          <p:nvPr/>
        </p:nvSpPr>
        <p:spPr>
          <a:xfrm>
            <a:off x="3609373" y="5486400"/>
            <a:ext cx="2663687" cy="1179443"/>
          </a:xfrm>
          <a:prstGeom prst="roundRect">
            <a:avLst>
              <a:gd name="adj" fmla="val 1329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65160A-C973-4DFB-8840-4759BE260FE9}"/>
              </a:ext>
            </a:extLst>
          </p:cNvPr>
          <p:cNvSpPr txBox="1"/>
          <p:nvPr/>
        </p:nvSpPr>
        <p:spPr>
          <a:xfrm>
            <a:off x="6824870" y="4890052"/>
            <a:ext cx="2902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600" dirty="0">
                <a:solidFill>
                  <a:srgbClr val="324450"/>
                </a:solidFill>
                <a:latin typeface="Century Gothic" panose="020B0502020202020204" pitchFamily="34" charset="0"/>
              </a:rPr>
              <a:t>BUSINESS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6F3BF6-C209-4E4D-9915-BE2C26D08BD1}"/>
              </a:ext>
            </a:extLst>
          </p:cNvPr>
          <p:cNvSpPr txBox="1"/>
          <p:nvPr/>
        </p:nvSpPr>
        <p:spPr>
          <a:xfrm>
            <a:off x="6824870" y="5403573"/>
            <a:ext cx="2902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300" dirty="0">
                <a:solidFill>
                  <a:srgbClr val="324450"/>
                </a:solidFill>
                <a:latin typeface="Century Gothic" panose="020B0502020202020204" pitchFamily="34" charset="0"/>
              </a:rPr>
              <a:t>BROCHURE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B4EA02-C5DA-4A80-A2CD-A6A2EF75F3F7}"/>
              </a:ext>
            </a:extLst>
          </p:cNvPr>
          <p:cNvSpPr txBox="1"/>
          <p:nvPr/>
        </p:nvSpPr>
        <p:spPr>
          <a:xfrm>
            <a:off x="6824870" y="5827499"/>
            <a:ext cx="290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6FBE"/>
                </a:solidFill>
                <a:latin typeface="Century Gothic" panose="020B0502020202020204" pitchFamily="34" charset="0"/>
              </a:rPr>
              <a:t>TEMPLATE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4B3CA9-8778-4DDD-9F1E-6F367BCBEC4D}"/>
              </a:ext>
            </a:extLst>
          </p:cNvPr>
          <p:cNvSpPr txBox="1"/>
          <p:nvPr/>
        </p:nvSpPr>
        <p:spPr>
          <a:xfrm>
            <a:off x="7883128" y="4241967"/>
            <a:ext cx="1949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324450"/>
                </a:solidFill>
                <a:latin typeface="Century Gothic" panose="020B0502020202020204" pitchFamily="34" charset="0"/>
              </a:rPr>
              <a:t>COMPANY LOGO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6F4E12-54B1-4CE9-85EF-A832EC0771D6}"/>
              </a:ext>
            </a:extLst>
          </p:cNvPr>
          <p:cNvSpPr/>
          <p:nvPr/>
        </p:nvSpPr>
        <p:spPr>
          <a:xfrm>
            <a:off x="7355923" y="4165720"/>
            <a:ext cx="527205" cy="527205"/>
          </a:xfrm>
          <a:prstGeom prst="ellipse">
            <a:avLst/>
          </a:prstGeom>
          <a:solidFill>
            <a:srgbClr val="3244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F92CB1-C4D5-46DE-B617-1BF3363F1C0E}"/>
              </a:ext>
            </a:extLst>
          </p:cNvPr>
          <p:cNvSpPr txBox="1"/>
          <p:nvPr/>
        </p:nvSpPr>
        <p:spPr>
          <a:xfrm>
            <a:off x="203545" y="687313"/>
            <a:ext cx="2902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BUSINESS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82EEB6-2FDC-4412-B5C6-897168E60F8C}"/>
              </a:ext>
            </a:extLst>
          </p:cNvPr>
          <p:cNvSpPr txBox="1"/>
          <p:nvPr/>
        </p:nvSpPr>
        <p:spPr>
          <a:xfrm>
            <a:off x="203545" y="1303539"/>
            <a:ext cx="2902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HEAELINE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0A56BAD-67A8-49FA-8F39-DCBB87996D23}"/>
              </a:ext>
            </a:extLst>
          </p:cNvPr>
          <p:cNvSpPr txBox="1"/>
          <p:nvPr/>
        </p:nvSpPr>
        <p:spPr>
          <a:xfrm>
            <a:off x="203545" y="2009505"/>
            <a:ext cx="75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4FC4EC-2F6E-4A40-B015-6F68939936A7}"/>
              </a:ext>
            </a:extLst>
          </p:cNvPr>
          <p:cNvSpPr txBox="1"/>
          <p:nvPr/>
        </p:nvSpPr>
        <p:spPr>
          <a:xfrm>
            <a:off x="203545" y="2715471"/>
            <a:ext cx="75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75F07B-7C5F-4E8A-B36D-7BC51A7109A2}"/>
              </a:ext>
            </a:extLst>
          </p:cNvPr>
          <p:cNvSpPr txBox="1"/>
          <p:nvPr/>
        </p:nvSpPr>
        <p:spPr>
          <a:xfrm>
            <a:off x="203545" y="3421437"/>
            <a:ext cx="753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08F065-43FA-4D07-9C0A-C9E3A15B3801}"/>
              </a:ext>
            </a:extLst>
          </p:cNvPr>
          <p:cNvSpPr txBox="1"/>
          <p:nvPr/>
        </p:nvSpPr>
        <p:spPr>
          <a:xfrm>
            <a:off x="774600" y="2078755"/>
            <a:ext cx="24744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4E7AA0-2957-45FC-A8D1-8EE86F09ED6A}"/>
              </a:ext>
            </a:extLst>
          </p:cNvPr>
          <p:cNvSpPr txBox="1"/>
          <p:nvPr/>
        </p:nvSpPr>
        <p:spPr>
          <a:xfrm>
            <a:off x="774599" y="2750095"/>
            <a:ext cx="24744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CB9C61-0D5A-47A7-B24C-173393D01884}"/>
              </a:ext>
            </a:extLst>
          </p:cNvPr>
          <p:cNvSpPr txBox="1"/>
          <p:nvPr/>
        </p:nvSpPr>
        <p:spPr>
          <a:xfrm>
            <a:off x="774598" y="3421435"/>
            <a:ext cx="24744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9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7A2589-9326-4F40-BE09-26355EDC9383}"/>
              </a:ext>
            </a:extLst>
          </p:cNvPr>
          <p:cNvSpPr txBox="1"/>
          <p:nvPr/>
        </p:nvSpPr>
        <p:spPr>
          <a:xfrm>
            <a:off x="3496953" y="3605452"/>
            <a:ext cx="2327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entury Gothic" panose="020B0502020202020204" pitchFamily="34" charset="0"/>
              </a:rPr>
              <a:t>SUB HEADING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64BB0A-6497-4F9D-9261-94F20A6C9D92}"/>
              </a:ext>
            </a:extLst>
          </p:cNvPr>
          <p:cNvSpPr txBox="1"/>
          <p:nvPr/>
        </p:nvSpPr>
        <p:spPr>
          <a:xfrm>
            <a:off x="3512861" y="4028294"/>
            <a:ext cx="24744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4EAA4E1-FBC1-41BD-A7E6-9D964EF36A02}"/>
              </a:ext>
            </a:extLst>
          </p:cNvPr>
          <p:cNvSpPr txBox="1"/>
          <p:nvPr/>
        </p:nvSpPr>
        <p:spPr>
          <a:xfrm>
            <a:off x="3660134" y="5605452"/>
            <a:ext cx="2327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6FBE"/>
                </a:solidFill>
                <a:latin typeface="Century Gothic" panose="020B0502020202020204" pitchFamily="34" charset="0"/>
              </a:rPr>
              <a:t>TOPIC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E21C6C7-FF8C-4363-B2A0-7FC47CFBD49E}"/>
              </a:ext>
            </a:extLst>
          </p:cNvPr>
          <p:cNvSpPr txBox="1"/>
          <p:nvPr/>
        </p:nvSpPr>
        <p:spPr>
          <a:xfrm>
            <a:off x="3660134" y="5919832"/>
            <a:ext cx="26129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00" dirty="0">
                <a:solidFill>
                  <a:srgbClr val="006FBE"/>
                </a:solidFill>
                <a:latin typeface="Century Gothic" panose="020B0502020202020204" pitchFamily="34" charset="0"/>
              </a:rPr>
              <a:t>Lorem ipsum dolor sit amet, consectetuer adipiscing elit. Maecenas porttitor congue massa.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00BE351-C274-446F-ACF8-A97BE51F8A61}"/>
              </a:ext>
            </a:extLst>
          </p:cNvPr>
          <p:cNvSpPr/>
          <p:nvPr/>
        </p:nvSpPr>
        <p:spPr>
          <a:xfrm flipH="1">
            <a:off x="2632894" y="-14092"/>
            <a:ext cx="670531" cy="6872092"/>
          </a:xfrm>
          <a:prstGeom prst="rect">
            <a:avLst/>
          </a:prstGeom>
          <a:gradFill flip="none" rotWithShape="1">
            <a:gsLst>
              <a:gs pos="26000">
                <a:srgbClr val="324450">
                  <a:alpha val="0"/>
                </a:srgbClr>
              </a:gs>
              <a:gs pos="80000">
                <a:schemeClr val="tx1">
                  <a:alpha val="37000"/>
                </a:schemeClr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A89AA6-0035-4149-9495-8B171931F216}"/>
              </a:ext>
            </a:extLst>
          </p:cNvPr>
          <p:cNvSpPr/>
          <p:nvPr/>
        </p:nvSpPr>
        <p:spPr>
          <a:xfrm flipH="1">
            <a:off x="5911264" y="0"/>
            <a:ext cx="670531" cy="6872092"/>
          </a:xfrm>
          <a:prstGeom prst="rect">
            <a:avLst/>
          </a:prstGeom>
          <a:gradFill flip="none" rotWithShape="1">
            <a:gsLst>
              <a:gs pos="22000">
                <a:schemeClr val="bg1">
                  <a:alpha val="0"/>
                </a:schemeClr>
              </a:gs>
              <a:gs pos="88000">
                <a:schemeClr val="tx1">
                  <a:alpha val="37000"/>
                </a:schemeClr>
              </a:gs>
            </a:gsLst>
            <a:lin ang="108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7293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1FBEAAD-9012-444F-9A0C-5EC7ABF98BC2}"/>
              </a:ext>
            </a:extLst>
          </p:cNvPr>
          <p:cNvSpPr/>
          <p:nvPr/>
        </p:nvSpPr>
        <p:spPr>
          <a:xfrm>
            <a:off x="0" y="0"/>
            <a:ext cx="33101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36AB2C-BD9A-43EF-A7FC-E9CC8989C306}"/>
              </a:ext>
            </a:extLst>
          </p:cNvPr>
          <p:cNvSpPr/>
          <p:nvPr/>
        </p:nvSpPr>
        <p:spPr>
          <a:xfrm>
            <a:off x="3309316" y="0"/>
            <a:ext cx="3310128" cy="6858000"/>
          </a:xfrm>
          <a:prstGeom prst="rect">
            <a:avLst/>
          </a:prstGeom>
          <a:gradFill>
            <a:gsLst>
              <a:gs pos="0">
                <a:srgbClr val="52B5A1"/>
              </a:gs>
              <a:gs pos="100000">
                <a:srgbClr val="49A28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286773-C415-41B3-A98C-AF1E6742EEC4}"/>
              </a:ext>
            </a:extLst>
          </p:cNvPr>
          <p:cNvSpPr/>
          <p:nvPr/>
        </p:nvSpPr>
        <p:spPr>
          <a:xfrm>
            <a:off x="6595874" y="0"/>
            <a:ext cx="3310128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5A5DE0C6-342E-4D11-9230-18904F8E6FF1}"/>
              </a:ext>
            </a:extLst>
          </p:cNvPr>
          <p:cNvSpPr/>
          <p:nvPr/>
        </p:nvSpPr>
        <p:spPr>
          <a:xfrm rot="5400000">
            <a:off x="4520439" y="-1211123"/>
            <a:ext cx="4174438" cy="6596684"/>
          </a:xfrm>
          <a:prstGeom prst="homePlate">
            <a:avLst>
              <a:gd name="adj" fmla="val 71160"/>
            </a:avLst>
          </a:prstGeom>
          <a:blipFill dpi="0" rotWithShape="0">
            <a:blip r:embed="rId2">
              <a:duotone>
                <a:prstClr val="black"/>
                <a:srgbClr val="187E84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30B4A812-6C43-4989-A5F0-BBD746B8E988}"/>
              </a:ext>
            </a:extLst>
          </p:cNvPr>
          <p:cNvSpPr/>
          <p:nvPr/>
        </p:nvSpPr>
        <p:spPr>
          <a:xfrm>
            <a:off x="0" y="3869635"/>
            <a:ext cx="3309316" cy="2988365"/>
          </a:xfrm>
          <a:prstGeom prst="rt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57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238</TotalTime>
  <Words>278</Words>
  <Application>Microsoft Office PowerPoint</Application>
  <PresentationFormat>A4 Paper (210x297 mm)</PresentationFormat>
  <Paragraphs>50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owaisarabia@gmail.com</dc:creator>
  <cp:lastModifiedBy>owaisarabia@gmail.com</cp:lastModifiedBy>
  <cp:revision>14</cp:revision>
  <dcterms:created xsi:type="dcterms:W3CDTF">2020-04-02T11:20:22Z</dcterms:created>
  <dcterms:modified xsi:type="dcterms:W3CDTF">2020-04-02T15:49:12Z</dcterms:modified>
</cp:coreProperties>
</file>

<file path=docProps/thumbnail.jpeg>
</file>